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Kanit Light" pitchFamily="2" charset="-34"/>
      <p:regular r:id="rId14"/>
    </p:embeddedFont>
    <p:embeddedFont>
      <p:font typeface="Martel Sans" pitchFamily="2" charset="77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4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20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519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964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Smart Reminder – Your Health Partner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379214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Medicine Medication App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50701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7A7DD0-25B7-1407-8473-5532C5AD4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800" y="7213600"/>
            <a:ext cx="42926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Smart Reminder: Your Partner for a Healthier Future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8044" y="2314932"/>
            <a:ext cx="881896" cy="1623060"/>
          </a:xfrm>
          <a:prstGeom prst="roundRect">
            <a:avLst>
              <a:gd name="adj" fmla="val 36004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33674" y="2919770"/>
            <a:ext cx="330637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7360325" y="2535317"/>
            <a:ext cx="3349109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Enhanced Health Outcomes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360325" y="3012043"/>
            <a:ext cx="6498431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Consistent medication adherence leads to better treatment efficacy and overall well-being.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8044" y="4158377"/>
            <a:ext cx="881896" cy="1623060"/>
          </a:xfrm>
          <a:prstGeom prst="roundRect">
            <a:avLst>
              <a:gd name="adj" fmla="val 36004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33674" y="4763214"/>
            <a:ext cx="330637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7360325" y="4378762"/>
            <a:ext cx="302597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Unmatched Convenience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7360325" y="4855488"/>
            <a:ext cx="6498431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Intuitive design and reliable reminders simplify daily health routines.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8044" y="6001822"/>
            <a:ext cx="881896" cy="1623060"/>
          </a:xfrm>
          <a:prstGeom prst="roundRect">
            <a:avLst>
              <a:gd name="adj" fmla="val 36004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533674" y="6606659"/>
            <a:ext cx="330637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7360325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Future Ready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360325" y="6698933"/>
            <a:ext cx="6498431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Planned enhancements include cloud synchronization for data backup and wearable device integration.</a:t>
            </a:r>
            <a:endParaRPr lang="en-US" sz="1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A7C0E6-6F47-479B-841B-86C8BD869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8410" y="7404497"/>
            <a:ext cx="3371990" cy="7981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62344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Thank You for Your Time!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Ready to explore? Visit our website now!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82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Critical Need for Medication Adherence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9592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Proper medication management is paramount for health. Unfortunately, missed doses are a common problem with serious consequences, from reduced treatment efficacy to worsening health conditions.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268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Smart Reminder bridges this gap, offering a reliable solution to ensure you never miss a dose, fostering better health outcomes and peace of mind.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15090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Smart Reminder: Designed for Your Well-being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Smart Reminder is a robust Android application meticulously crafted to enhance medication adherence. Built with cutting-edge technologies like Kotlin, SQLite, AlarmManager, and Android Jetpack, it prioritizes usability, reliability, and user health above all else.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01308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focus is on delivering a seamless and intuitive experience, ensuring that managing your medication regimen is simple, effective, and stress-free.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AD53A2-194B-E2F9-4B00-4160790D0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309" y="7301294"/>
            <a:ext cx="3922091" cy="9283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10806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Comprehensive Features for Complete Care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25116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55168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761" y="2406015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5994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Secure access to your personal health data.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54210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216962" y="25116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97486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933" y="2406015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Medicine Management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35994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Effortless tracking and organization of all prescriptions.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254210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9640133" y="25116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11398032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2105" y="2406015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3109079"/>
            <a:ext cx="29890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Smart Reminder System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35994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Timely notifications, ensuring no missed doses.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7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8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61614" y="5013484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History Logs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1051084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Track adherence and review medication habits over time.</a:t>
            </a:r>
            <a:endParaRPr lang="en-US" sz="1750" dirty="0"/>
          </a:p>
        </p:txBody>
      </p:sp>
      <p:sp>
        <p:nvSpPr>
          <p:cNvPr id="27" name="Shape 21"/>
          <p:cNvSpPr/>
          <p:nvPr/>
        </p:nvSpPr>
        <p:spPr>
          <a:xfrm>
            <a:off x="7428548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2"/>
          <p:cNvSpPr/>
          <p:nvPr/>
        </p:nvSpPr>
        <p:spPr>
          <a:xfrm>
            <a:off x="7428548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3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96371" y="5013484"/>
            <a:ext cx="272177" cy="272177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Emergency Call</a:t>
            </a:r>
            <a:endParaRPr lang="en-US" sz="2200" dirty="0"/>
          </a:p>
        </p:txBody>
      </p:sp>
      <p:sp>
        <p:nvSpPr>
          <p:cNvPr id="32" name="Text 25"/>
          <p:cNvSpPr/>
          <p:nvPr/>
        </p:nvSpPr>
        <p:spPr>
          <a:xfrm>
            <a:off x="7685842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Quick access to assistance in critical moments.</a:t>
            </a:r>
            <a:endParaRPr lang="en-US" sz="175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D3291B1-CB14-9B2D-64EF-E1B44C2A6E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7800" y="7213600"/>
            <a:ext cx="42926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43844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Seamless and Secure User Authentication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Your health data deserves the highest level of security. Smart Reminder offers a streamlined user authentication process, ensuring secure and personalized access.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88131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Animated Splash Screen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28338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Intuitive Login and Signup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68546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Secure Data Validation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08753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Smooth Navigation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4602956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Protecting your information while providing easy access is our top priority.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144" y="2063344"/>
            <a:ext cx="6166256" cy="61662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73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3011" y="398026"/>
            <a:ext cx="5174694" cy="45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Effortless Medicine Management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993011" y="1067276"/>
            <a:ext cx="8130778" cy="463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Organize your prescriptions with unparalleled ease. Smart Reminder’s Medicine Management module puts you in control of your medication regimen.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5993011" y="1693188"/>
            <a:ext cx="8130778" cy="1428036"/>
          </a:xfrm>
          <a:prstGeom prst="roundRect">
            <a:avLst>
              <a:gd name="adj" fmla="val 425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145292" y="1845469"/>
            <a:ext cx="434221" cy="434221"/>
          </a:xfrm>
          <a:prstGeom prst="roundRect">
            <a:avLst>
              <a:gd name="adj" fmla="val 2105629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4712" y="1964888"/>
            <a:ext cx="195382" cy="1953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45292" y="2424351"/>
            <a:ext cx="1809274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Add Details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6145292" y="2737366"/>
            <a:ext cx="7826216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Input all relevant medication information quickly.</a:t>
            </a:r>
            <a:endParaRPr lang="en-US" sz="1100" dirty="0"/>
          </a:p>
        </p:txBody>
      </p:sp>
      <p:sp>
        <p:nvSpPr>
          <p:cNvPr id="10" name="Shape 6"/>
          <p:cNvSpPr/>
          <p:nvPr/>
        </p:nvSpPr>
        <p:spPr>
          <a:xfrm>
            <a:off x="5993011" y="3265884"/>
            <a:ext cx="8130778" cy="1428036"/>
          </a:xfrm>
          <a:prstGeom prst="roundRect">
            <a:avLst>
              <a:gd name="adj" fmla="val 425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6145292" y="3418165"/>
            <a:ext cx="434221" cy="434221"/>
          </a:xfrm>
          <a:prstGeom prst="roundRect">
            <a:avLst>
              <a:gd name="adj" fmla="val 2105629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4712" y="3537585"/>
            <a:ext cx="195382" cy="19538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145292" y="3997047"/>
            <a:ext cx="1809274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View Entries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6145292" y="4310063"/>
            <a:ext cx="7826216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Browse your complete medicine list via RecyclerView.</a:t>
            </a:r>
            <a:endParaRPr lang="en-US" sz="1100" dirty="0"/>
          </a:p>
        </p:txBody>
      </p:sp>
      <p:sp>
        <p:nvSpPr>
          <p:cNvPr id="15" name="Shape 10"/>
          <p:cNvSpPr/>
          <p:nvPr/>
        </p:nvSpPr>
        <p:spPr>
          <a:xfrm>
            <a:off x="5993011" y="4838581"/>
            <a:ext cx="8130778" cy="1428036"/>
          </a:xfrm>
          <a:prstGeom prst="roundRect">
            <a:avLst>
              <a:gd name="adj" fmla="val 425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6145292" y="4990862"/>
            <a:ext cx="434221" cy="434221"/>
          </a:xfrm>
          <a:prstGeom prst="roundRect">
            <a:avLst>
              <a:gd name="adj" fmla="val 2105629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4712" y="5110282"/>
            <a:ext cx="195382" cy="19538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145292" y="5569744"/>
            <a:ext cx="1809274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Edit &amp; Delete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6145292" y="5882759"/>
            <a:ext cx="7826216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Maintain accuracy with simple modification options.</a:t>
            </a:r>
            <a:endParaRPr lang="en-US" sz="1100" dirty="0"/>
          </a:p>
        </p:txBody>
      </p:sp>
      <p:sp>
        <p:nvSpPr>
          <p:cNvPr id="20" name="Shape 14"/>
          <p:cNvSpPr/>
          <p:nvPr/>
        </p:nvSpPr>
        <p:spPr>
          <a:xfrm>
            <a:off x="5993011" y="6411278"/>
            <a:ext cx="8130778" cy="1428036"/>
          </a:xfrm>
          <a:prstGeom prst="roundRect">
            <a:avLst>
              <a:gd name="adj" fmla="val 425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5"/>
          <p:cNvSpPr/>
          <p:nvPr/>
        </p:nvSpPr>
        <p:spPr>
          <a:xfrm>
            <a:off x="6145292" y="6563558"/>
            <a:ext cx="434221" cy="434221"/>
          </a:xfrm>
          <a:prstGeom prst="roundRect">
            <a:avLst>
              <a:gd name="adj" fmla="val 21056295"/>
            </a:avLst>
          </a:prstGeom>
          <a:solidFill>
            <a:srgbClr val="43706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64712" y="6682978"/>
            <a:ext cx="195382" cy="195382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145292" y="7142440"/>
            <a:ext cx="1809274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Progress Tracking</a:t>
            </a:r>
            <a:endParaRPr lang="en-US" sz="1400" dirty="0"/>
          </a:p>
        </p:txBody>
      </p:sp>
      <p:sp>
        <p:nvSpPr>
          <p:cNvPr id="24" name="Text 17"/>
          <p:cNvSpPr/>
          <p:nvPr/>
        </p:nvSpPr>
        <p:spPr>
          <a:xfrm>
            <a:off x="6145292" y="7455456"/>
            <a:ext cx="7826216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Visual indicators for taken vs. pending medicines.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A385D5-B19D-4C09-3D15-7814DABB51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3304" y="7825820"/>
            <a:ext cx="1927096" cy="3902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69823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Intelligent Reminder System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45625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Never miss a dose again with our advanced Smart Reminder System. Utilizing Android's AlarmManager, notifications are scheduled to ensure timely alerts, even if the app is closed or the device is restarted.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9828" y="380130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Persistent Reminders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424350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Customizable Schedules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468570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Reliable Offline Functionality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512790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Ensures Consistent Adherence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9828" y="569487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system guarantees peace of mind, knowing your health routine is always on track.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F941FC-4FD8-E949-89E1-03018ACDE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800" y="7213600"/>
            <a:ext cx="42926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93820"/>
            <a:ext cx="113508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Review Your Health Journey with History Logs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4276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Understanding your medication habits is key to better health. The History Logs feature provides a comprehensive overview of your adherence.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9237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Screenshot 2025-11-20 at 3.33.02 PM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3659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Monitor Missed Doses: Identify patterns and areas for improvement.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8081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Review Habits Over Time: Gain insights into your consistency and progress.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26E8B7-F703-336A-E62B-3765C3AD1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800" y="7188601"/>
            <a:ext cx="42926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1143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Emergency Assistance at Your Fingertips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 critical situations, every second counts. Smart Reminder's Emergency Call feature offers a crucial lifeline, providing immediate access to help.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3840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One-Tap Emergency Action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8060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Quick Dial to Pre-set Contacts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2280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Peace of Mind for Users and Loved Ones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8977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feature underscores our commitment to not just medication management, but overall user safety and well-being.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80D1C6-A687-A215-0D80-E15AF5EC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800" y="7178431"/>
            <a:ext cx="4292600" cy="101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585</Words>
  <Application>Microsoft Macintosh PowerPoint</Application>
  <PresentationFormat>Custom</PresentationFormat>
  <Paragraphs>77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Kanit Light</vt:lpstr>
      <vt:lpstr>Martel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Nikhilsai</cp:lastModifiedBy>
  <cp:revision>2</cp:revision>
  <dcterms:created xsi:type="dcterms:W3CDTF">2025-11-20T09:41:14Z</dcterms:created>
  <dcterms:modified xsi:type="dcterms:W3CDTF">2025-11-20T10:06:23Z</dcterms:modified>
</cp:coreProperties>
</file>